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3" r:id="rId3"/>
    <p:sldId id="269" r:id="rId4"/>
    <p:sldId id="266" r:id="rId5"/>
    <p:sldId id="257" r:id="rId6"/>
    <p:sldId id="258" r:id="rId7"/>
    <p:sldId id="259" r:id="rId8"/>
    <p:sldId id="260" r:id="rId9"/>
    <p:sldId id="265" r:id="rId10"/>
    <p:sldId id="261" r:id="rId11"/>
    <p:sldId id="264" r:id="rId12"/>
    <p:sldId id="267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C41F-3B8C-4878-9BEA-7515111E0ABE}" type="datetimeFigureOut">
              <a:rPr lang="de-DE" smtClean="0"/>
              <a:t>28.11.2018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3012-DD92-4C80-914A-7BC451BBA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08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C41F-3B8C-4878-9BEA-7515111E0ABE}" type="datetimeFigureOut">
              <a:rPr lang="de-DE" smtClean="0"/>
              <a:t>28.11.2018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3012-DD92-4C80-914A-7BC451BBA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7152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C41F-3B8C-4878-9BEA-7515111E0ABE}" type="datetimeFigureOut">
              <a:rPr lang="de-DE" smtClean="0"/>
              <a:t>28.11.2018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3012-DD92-4C80-914A-7BC451BBA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888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C41F-3B8C-4878-9BEA-7515111E0ABE}" type="datetimeFigureOut">
              <a:rPr lang="de-DE" smtClean="0"/>
              <a:t>28.11.2018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3012-DD92-4C80-914A-7BC451BBA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309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C41F-3B8C-4878-9BEA-7515111E0ABE}" type="datetimeFigureOut">
              <a:rPr lang="de-DE" smtClean="0"/>
              <a:t>28.11.2018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3012-DD92-4C80-914A-7BC451BBA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75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C41F-3B8C-4878-9BEA-7515111E0ABE}" type="datetimeFigureOut">
              <a:rPr lang="de-DE" smtClean="0"/>
              <a:t>28.11.2018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3012-DD92-4C80-914A-7BC451BBA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902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C41F-3B8C-4878-9BEA-7515111E0ABE}" type="datetimeFigureOut">
              <a:rPr lang="de-DE" smtClean="0"/>
              <a:t>28.11.2018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3012-DD92-4C80-914A-7BC451BBA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319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C41F-3B8C-4878-9BEA-7515111E0ABE}" type="datetimeFigureOut">
              <a:rPr lang="de-DE" smtClean="0"/>
              <a:t>28.11.2018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3012-DD92-4C80-914A-7BC451BBA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4247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C41F-3B8C-4878-9BEA-7515111E0ABE}" type="datetimeFigureOut">
              <a:rPr lang="de-DE" smtClean="0"/>
              <a:t>28.11.2018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3012-DD92-4C80-914A-7BC451BBA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815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C41F-3B8C-4878-9BEA-7515111E0ABE}" type="datetimeFigureOut">
              <a:rPr lang="de-DE" smtClean="0"/>
              <a:t>28.11.2018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3012-DD92-4C80-914A-7BC451BBA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671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7C41F-3B8C-4878-9BEA-7515111E0ABE}" type="datetimeFigureOut">
              <a:rPr lang="de-DE" smtClean="0"/>
              <a:t>28.11.2018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3012-DD92-4C80-914A-7BC451BBA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883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7C41F-3B8C-4878-9BEA-7515111E0ABE}" type="datetimeFigureOut">
              <a:rPr lang="de-DE" smtClean="0"/>
              <a:t>28.11.2018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83012-DD92-4C80-914A-7BC451BBA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78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Damen Gruppe </a:t>
            </a:r>
            <a:r>
              <a:rPr lang="de-DE" dirty="0"/>
              <a:t>1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1138238"/>
            <a:ext cx="8201025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7243037"/>
      </p:ext>
    </p:extLst>
  </p:cSld>
  <p:clrMapOvr>
    <a:masterClrMapping/>
  </p:clrMapOvr>
  <p:transition spd="slow" advTm="6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Senioren Gruppe 1</a:t>
            </a:r>
            <a:endParaRPr lang="de-D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1128713"/>
            <a:ext cx="8239125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7866942"/>
      </p:ext>
    </p:extLst>
  </p:cSld>
  <p:clrMapOvr>
    <a:masterClrMapping/>
  </p:clrMapOvr>
  <p:transition spd="slow" advTm="6000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Senioren Gruppe 2</a:t>
            </a:r>
            <a:endParaRPr lang="de-DE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1133475"/>
            <a:ext cx="8324850" cy="459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4032905"/>
      </p:ext>
    </p:extLst>
  </p:cSld>
  <p:clrMapOvr>
    <a:masterClrMapping/>
  </p:clrMapOvr>
  <p:transition spd="slow" advTm="6000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Senioren Finalrunde</a:t>
            </a:r>
            <a:endParaRPr lang="de-DE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268760"/>
            <a:ext cx="4680520" cy="531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5258905"/>
      </p:ext>
    </p:extLst>
  </p:cSld>
  <p:clrMapOvr>
    <a:masterClrMapping/>
  </p:clrMapOvr>
  <p:transition spd="slow" advTm="6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Damen Gruppe 2</a:t>
            </a:r>
            <a:endParaRPr lang="de-DE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1157288"/>
            <a:ext cx="7610475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1133475"/>
            <a:ext cx="8258175" cy="459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9338544"/>
      </p:ext>
    </p:extLst>
  </p:cSld>
  <p:clrMapOvr>
    <a:masterClrMapping/>
  </p:clrMapOvr>
  <p:transition spd="slow" advTm="6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Damen Gruppe 2 Nachentscheid nach Punkten</a:t>
            </a:r>
            <a:endParaRPr lang="de-DE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3" y="1990725"/>
            <a:ext cx="6924675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0611243"/>
      </p:ext>
    </p:extLst>
  </p:cSld>
  <p:clrMapOvr>
    <a:masterClrMapping/>
  </p:clrMapOvr>
  <p:transition spd="slow" advTm="6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Damen Finalrunde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92077"/>
            <a:ext cx="5184576" cy="5403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4746835"/>
      </p:ext>
    </p:extLst>
  </p:cSld>
  <p:clrMapOvr>
    <a:masterClrMapping/>
  </p:clrMapOvr>
  <p:transition spd="slow" advTm="6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Herren Gruppe 1</a:t>
            </a:r>
            <a:endParaRPr lang="de-D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1085850"/>
            <a:ext cx="8124825" cy="468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3983097"/>
      </p:ext>
    </p:extLst>
  </p:cSld>
  <p:clrMapOvr>
    <a:masterClrMapping/>
  </p:clrMapOvr>
  <p:transition spd="slow" advTm="6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Herren Gruppe 2</a:t>
            </a:r>
            <a:endParaRPr lang="de-D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1090613"/>
            <a:ext cx="8324850" cy="467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2229340"/>
      </p:ext>
    </p:extLst>
  </p:cSld>
  <p:clrMapOvr>
    <a:masterClrMapping/>
  </p:clrMapOvr>
  <p:transition spd="slow" advTm="6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Herren Gruppe 3</a:t>
            </a:r>
            <a:endParaRPr lang="de-DE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09663"/>
            <a:ext cx="8353425" cy="463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1047348"/>
      </p:ext>
    </p:extLst>
  </p:cSld>
  <p:clrMapOvr>
    <a:masterClrMapping/>
  </p:clrMapOvr>
  <p:transition spd="slow" advTm="6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Herren Gruppe 4</a:t>
            </a:r>
            <a:endParaRPr lang="de-D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133475"/>
            <a:ext cx="8315325" cy="459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0605067"/>
      </p:ext>
    </p:extLst>
  </p:cSld>
  <p:clrMapOvr>
    <a:masterClrMapping/>
  </p:clrMapOvr>
  <p:transition spd="slow" advTm="6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Herren Finalrunde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146" y="1144184"/>
            <a:ext cx="6264696" cy="5270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2441247"/>
      </p:ext>
    </p:extLst>
  </p:cSld>
  <p:clrMapOvr>
    <a:masterClrMapping/>
  </p:clrMapOvr>
  <p:transition spd="slow" advTm="600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Bildschirmpräsentation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</vt:lpstr>
      <vt:lpstr>Damen Gruppe 1</vt:lpstr>
      <vt:lpstr>Damen Gruppe 2</vt:lpstr>
      <vt:lpstr>Damen Gruppe 2 Nachentscheid nach Punkten</vt:lpstr>
      <vt:lpstr>Damen Finalrunde</vt:lpstr>
      <vt:lpstr>Herren Gruppe 1</vt:lpstr>
      <vt:lpstr>Herren Gruppe 2</vt:lpstr>
      <vt:lpstr>Herren Gruppe 3</vt:lpstr>
      <vt:lpstr>Herren Gruppe 4</vt:lpstr>
      <vt:lpstr>Herren Finalrunde</vt:lpstr>
      <vt:lpstr>Senioren Gruppe 1</vt:lpstr>
      <vt:lpstr>Senioren Gruppe 2</vt:lpstr>
      <vt:lpstr>Senioren Finalrunde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David Bittmann</dc:creator>
  <cp:lastModifiedBy>David Bittmann</cp:lastModifiedBy>
  <cp:revision>25</cp:revision>
  <dcterms:created xsi:type="dcterms:W3CDTF">2018-11-16T17:03:01Z</dcterms:created>
  <dcterms:modified xsi:type="dcterms:W3CDTF">2018-11-28T21:31:08Z</dcterms:modified>
</cp:coreProperties>
</file>